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0000"/>
    <a:srgbClr val="FFFFCC"/>
    <a:srgbClr val="FF3399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4C6846-5E18-4256-9D6C-3871ACECD547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79CC24-4BA6-402C-95AD-51AC4BDAE657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214546" y="500042"/>
            <a:ext cx="4714908" cy="369332"/>
          </a:xfrm>
          <a:prstGeom prst="rect">
            <a:avLst/>
          </a:prstGeom>
          <a:solidFill>
            <a:schemeClr val="bg2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Rounded MT Bold" pitchFamily="34" charset="0"/>
              </a:rPr>
              <a:t>Test de Dandy´s World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85786" y="1000108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Rounded MT Bold" pitchFamily="34" charset="0"/>
              </a:rPr>
              <a:t>Josué Isaac Ceballos Cortes y Zoe Brittany Marín Marrero  </a:t>
            </a:r>
          </a:p>
          <a:p>
            <a:pPr algn="ctr"/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3857620" y="1357298"/>
            <a:ext cx="1366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Grado: 6-3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14678" y="178592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Rounded MT Bold" pitchFamily="34" charset="0"/>
              </a:rPr>
              <a:t>Colegio: I.E Gabo 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9" name="8 Elipse">
            <a:hlinkClick r:id="rId2" action="ppaction://hlinksldjump"/>
          </p:cNvPr>
          <p:cNvSpPr/>
          <p:nvPr/>
        </p:nvSpPr>
        <p:spPr>
          <a:xfrm>
            <a:off x="3643306" y="3143248"/>
            <a:ext cx="1500198" cy="14287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3500430" y="5286388"/>
            <a:ext cx="1832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Inicia aquí &gt;:D 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11" name="10 Flecha arriba"/>
          <p:cNvSpPr/>
          <p:nvPr/>
        </p:nvSpPr>
        <p:spPr>
          <a:xfrm>
            <a:off x="4143372" y="4786322"/>
            <a:ext cx="484632" cy="285752"/>
          </a:xfrm>
          <a:prstGeom prst="upArrow">
            <a:avLst/>
          </a:prstGeom>
          <a:solidFill>
            <a:srgbClr val="FFCC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928794" y="714356"/>
            <a:ext cx="55721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Arial Rounded MT Bold" pitchFamily="34" charset="0"/>
              </a:rPr>
              <a:t>Pregunta 1!!! :D</a:t>
            </a:r>
          </a:p>
          <a:p>
            <a:pPr algn="ctr"/>
            <a:endParaRPr lang="es-ES" sz="2800" dirty="0" smtClean="0">
              <a:latin typeface="Arial Rounded MT Bold" pitchFamily="34" charset="0"/>
            </a:endParaRPr>
          </a:p>
          <a:p>
            <a:pPr algn="ctr"/>
            <a:endParaRPr lang="es-ES" sz="2800" dirty="0">
              <a:latin typeface="Arial Rounded MT Bold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071670" y="1285860"/>
            <a:ext cx="4984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¿</a:t>
            </a:r>
            <a:r>
              <a:rPr lang="es-ES" dirty="0" smtClean="0">
                <a:latin typeface="Arial Rounded MT Bold" pitchFamily="34" charset="0"/>
              </a:rPr>
              <a:t>Cuáles son los creadores del Gardenvew</a:t>
            </a:r>
            <a:r>
              <a:rPr lang="es-ES" dirty="0">
                <a:latin typeface="Arial Rounded MT Bold" pitchFamily="34" charset="0"/>
              </a:rPr>
              <a:t>?</a:t>
            </a:r>
          </a:p>
        </p:txBody>
      </p:sp>
      <p:sp>
        <p:nvSpPr>
          <p:cNvPr id="4" name="3 Elipse">
            <a:hlinkClick r:id="rId2" action="ppaction://hlinksldjump"/>
          </p:cNvPr>
          <p:cNvSpPr/>
          <p:nvPr/>
        </p:nvSpPr>
        <p:spPr>
          <a:xfrm>
            <a:off x="1214414" y="2000240"/>
            <a:ext cx="642942" cy="64294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2143108" y="2143116"/>
            <a:ext cx="3394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Artur Walton y Delailah Keen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7" name="6 Elipse">
            <a:hlinkClick r:id="rId3" action="ppaction://hlinksldjump"/>
          </p:cNvPr>
          <p:cNvSpPr/>
          <p:nvPr/>
        </p:nvSpPr>
        <p:spPr>
          <a:xfrm>
            <a:off x="1214414" y="3143248"/>
            <a:ext cx="642942" cy="642942"/>
          </a:xfrm>
          <a:prstGeom prst="ellipse">
            <a:avLst/>
          </a:prstGeom>
          <a:solidFill>
            <a:srgbClr val="FF99FF"/>
          </a:solidFill>
          <a:ln>
            <a:solidFill>
              <a:srgbClr val="FF3399"/>
            </a:solidFill>
          </a:ln>
          <a:effectLst>
            <a:glow rad="228600">
              <a:srgbClr val="FF3399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Elipse">
            <a:hlinkClick r:id="rId3" action="ppaction://hlinksldjump"/>
          </p:cNvPr>
          <p:cNvSpPr/>
          <p:nvPr/>
        </p:nvSpPr>
        <p:spPr>
          <a:xfrm>
            <a:off x="1214414" y="4429132"/>
            <a:ext cx="642942" cy="642942"/>
          </a:xfrm>
          <a:prstGeom prst="ellipse">
            <a:avLst/>
          </a:prstGeom>
          <a:solidFill>
            <a:srgbClr val="FFFFCC"/>
          </a:solidFill>
          <a:ln>
            <a:solidFill>
              <a:srgbClr val="FFC0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2214546" y="3286124"/>
            <a:ext cx="2743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Michael Steve Rocfcor 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285984" y="4643446"/>
            <a:ext cx="2635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Melania Walton Klevin</a:t>
            </a:r>
            <a:endParaRPr lang="es-ES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071802" y="857232"/>
            <a:ext cx="2908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latin typeface="Arial Rounded MT Bold" pitchFamily="34" charset="0"/>
              </a:rPr>
              <a:t>Pregunta 2!!! :D</a:t>
            </a:r>
            <a:endParaRPr lang="es-ES" sz="2800" dirty="0">
              <a:latin typeface="Arial Rounded MT Bold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857488" y="1500174"/>
            <a:ext cx="3466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¿Qué habilidad tiene Connie?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4" name="3 Elipse">
            <a:hlinkClick r:id="rId2" action="ppaction://hlinksldjump"/>
          </p:cNvPr>
          <p:cNvSpPr/>
          <p:nvPr/>
        </p:nvSpPr>
        <p:spPr>
          <a:xfrm>
            <a:off x="1214414" y="1928802"/>
            <a:ext cx="642942" cy="64294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lipse">
            <a:hlinkClick r:id="rId3" action="ppaction://hlinksldjump"/>
          </p:cNvPr>
          <p:cNvSpPr/>
          <p:nvPr/>
        </p:nvSpPr>
        <p:spPr>
          <a:xfrm>
            <a:off x="1214414" y="3071810"/>
            <a:ext cx="642942" cy="642942"/>
          </a:xfrm>
          <a:prstGeom prst="ellipse">
            <a:avLst/>
          </a:prstGeom>
          <a:solidFill>
            <a:srgbClr val="FF99FF"/>
          </a:solidFill>
          <a:ln>
            <a:solidFill>
              <a:srgbClr val="FF3399"/>
            </a:solidFill>
          </a:ln>
          <a:effectLst>
            <a:glow rad="228600">
              <a:srgbClr val="FF3399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>
            <a:hlinkClick r:id="rId2" action="ppaction://hlinksldjump"/>
          </p:cNvPr>
          <p:cNvSpPr/>
          <p:nvPr/>
        </p:nvSpPr>
        <p:spPr>
          <a:xfrm>
            <a:off x="1214414" y="4214818"/>
            <a:ext cx="642942" cy="642942"/>
          </a:xfrm>
          <a:prstGeom prst="ellipse">
            <a:avLst/>
          </a:prstGeom>
          <a:solidFill>
            <a:srgbClr val="FFFFCC"/>
          </a:solidFill>
          <a:ln>
            <a:solidFill>
              <a:srgbClr val="FFC0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2285984" y="2071678"/>
            <a:ext cx="570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Controlar los items presentes en el piso por 5 seg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285984" y="3214686"/>
            <a:ext cx="3225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Volverse invisible por 3 seg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57422" y="4429132"/>
            <a:ext cx="3364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Atravesar paredes por 2 seg</a:t>
            </a:r>
            <a:endParaRPr lang="es-ES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214678" y="714356"/>
            <a:ext cx="2908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smtClean="0">
                <a:latin typeface="Arial Rounded MT Bold" pitchFamily="34" charset="0"/>
              </a:rPr>
              <a:t>Pregunta 3!!! :D</a:t>
            </a:r>
            <a:endParaRPr lang="es-ES" sz="2800" dirty="0">
              <a:latin typeface="Arial Rounded MT Bold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357422" y="1285860"/>
            <a:ext cx="4678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¿Cuál es el nombre completo de Dandy?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5" name="4 Elipse">
            <a:hlinkClick r:id="rId2" action="ppaction://hlinksldjump"/>
          </p:cNvPr>
          <p:cNvSpPr/>
          <p:nvPr/>
        </p:nvSpPr>
        <p:spPr>
          <a:xfrm>
            <a:off x="1142976" y="2071678"/>
            <a:ext cx="642942" cy="64294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>
            <a:hlinkClick r:id="rId3" action="ppaction://hlinksldjump"/>
          </p:cNvPr>
          <p:cNvSpPr/>
          <p:nvPr/>
        </p:nvSpPr>
        <p:spPr>
          <a:xfrm>
            <a:off x="1142976" y="3214686"/>
            <a:ext cx="642942" cy="642942"/>
          </a:xfrm>
          <a:prstGeom prst="ellipse">
            <a:avLst/>
          </a:prstGeom>
          <a:solidFill>
            <a:srgbClr val="FF99FF"/>
          </a:solidFill>
          <a:ln>
            <a:solidFill>
              <a:srgbClr val="FF3399"/>
            </a:solidFill>
          </a:ln>
          <a:effectLst>
            <a:glow rad="228600">
              <a:srgbClr val="FF3399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Elipse">
            <a:hlinkClick r:id="rId3" action="ppaction://hlinksldjump"/>
          </p:cNvPr>
          <p:cNvSpPr/>
          <p:nvPr/>
        </p:nvSpPr>
        <p:spPr>
          <a:xfrm>
            <a:off x="1142976" y="4500570"/>
            <a:ext cx="642942" cy="642942"/>
          </a:xfrm>
          <a:prstGeom prst="ellipse">
            <a:avLst/>
          </a:prstGeom>
          <a:solidFill>
            <a:srgbClr val="FFFFCC"/>
          </a:solidFill>
          <a:ln>
            <a:solidFill>
              <a:srgbClr val="FFC0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2071670" y="2143116"/>
            <a:ext cx="2379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 Dandycus Dancifer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143108" y="3357562"/>
            <a:ext cx="1777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Dandy Dufiser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214546" y="4714884"/>
            <a:ext cx="167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Dandy Candy</a:t>
            </a:r>
            <a:endParaRPr lang="es-ES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>
            <a:hlinkClick r:id="rId2" action="ppaction://hlinksldjump"/>
          </p:cNvPr>
          <p:cNvSpPr/>
          <p:nvPr/>
        </p:nvSpPr>
        <p:spPr>
          <a:xfrm>
            <a:off x="1214414" y="2214554"/>
            <a:ext cx="642942" cy="64294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3143240" y="857232"/>
            <a:ext cx="2908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smtClean="0">
                <a:latin typeface="Arial Rounded MT Bold" pitchFamily="34" charset="0"/>
              </a:rPr>
              <a:t>Pregunta 4!!! :D</a:t>
            </a:r>
            <a:endParaRPr lang="es-ES" sz="2800" dirty="0">
              <a:latin typeface="Arial Rounded MT Bold" pitchFamily="34" charset="0"/>
            </a:endParaRPr>
          </a:p>
        </p:txBody>
      </p:sp>
      <p:sp>
        <p:nvSpPr>
          <p:cNvPr id="4" name="3 Elipse">
            <a:hlinkClick r:id="rId2" action="ppaction://hlinksldjump"/>
          </p:cNvPr>
          <p:cNvSpPr/>
          <p:nvPr/>
        </p:nvSpPr>
        <p:spPr>
          <a:xfrm>
            <a:off x="1214414" y="3357562"/>
            <a:ext cx="642942" cy="642942"/>
          </a:xfrm>
          <a:prstGeom prst="ellipse">
            <a:avLst/>
          </a:prstGeom>
          <a:solidFill>
            <a:srgbClr val="FF99FF"/>
          </a:solidFill>
          <a:ln>
            <a:solidFill>
              <a:srgbClr val="FF3399"/>
            </a:solidFill>
          </a:ln>
          <a:effectLst>
            <a:glow rad="228600">
              <a:srgbClr val="FF3399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lipse">
            <a:hlinkClick r:id="rId3" action="ppaction://hlinksldjump"/>
          </p:cNvPr>
          <p:cNvSpPr/>
          <p:nvPr/>
        </p:nvSpPr>
        <p:spPr>
          <a:xfrm>
            <a:off x="1214414" y="4714884"/>
            <a:ext cx="642942" cy="642942"/>
          </a:xfrm>
          <a:prstGeom prst="ellipse">
            <a:avLst/>
          </a:prstGeom>
          <a:solidFill>
            <a:srgbClr val="FFFFCC"/>
          </a:solidFill>
          <a:ln>
            <a:solidFill>
              <a:srgbClr val="FFC0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1357290" y="1428736"/>
            <a:ext cx="6417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¿Quién fue el culpable de la infección en el Gardenvew?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214546" y="4929198"/>
            <a:ext cx="1732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Delailah Keen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214546" y="3500438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Dandy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285984" y="2428868"/>
            <a:ext cx="1928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Melania Dafiser</a:t>
            </a:r>
            <a:endParaRPr lang="es-ES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00364" y="785794"/>
            <a:ext cx="2908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smtClean="0">
                <a:latin typeface="Arial Rounded MT Bold" pitchFamily="34" charset="0"/>
              </a:rPr>
              <a:t>Pregunta 5!!! :D</a:t>
            </a:r>
            <a:endParaRPr lang="es-ES" sz="2800" dirty="0">
              <a:latin typeface="Arial Rounded MT Bold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71736" y="1357298"/>
            <a:ext cx="3563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¿Cual es el objetivo del juego?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4" name="3 Elipse">
            <a:hlinkClick r:id="rId2" action="ppaction://hlinksldjump"/>
          </p:cNvPr>
          <p:cNvSpPr/>
          <p:nvPr/>
        </p:nvSpPr>
        <p:spPr>
          <a:xfrm>
            <a:off x="1214414" y="2214554"/>
            <a:ext cx="642942" cy="64294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>
            <a:hlinkClick r:id="rId3" action="ppaction://hlinksldjump"/>
          </p:cNvPr>
          <p:cNvSpPr/>
          <p:nvPr/>
        </p:nvSpPr>
        <p:spPr>
          <a:xfrm>
            <a:off x="1214414" y="3286124"/>
            <a:ext cx="642942" cy="642942"/>
          </a:xfrm>
          <a:prstGeom prst="ellipse">
            <a:avLst/>
          </a:prstGeom>
          <a:solidFill>
            <a:srgbClr val="FF99FF"/>
          </a:solidFill>
          <a:ln>
            <a:solidFill>
              <a:srgbClr val="FF3399"/>
            </a:solidFill>
          </a:ln>
          <a:effectLst>
            <a:glow rad="228600">
              <a:srgbClr val="FF3399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Elipse">
            <a:hlinkClick r:id="rId2" action="ppaction://hlinksldjump"/>
          </p:cNvPr>
          <p:cNvSpPr/>
          <p:nvPr/>
        </p:nvSpPr>
        <p:spPr>
          <a:xfrm>
            <a:off x="1214414" y="4500570"/>
            <a:ext cx="642942" cy="642942"/>
          </a:xfrm>
          <a:prstGeom prst="ellipse">
            <a:avLst/>
          </a:prstGeom>
          <a:solidFill>
            <a:srgbClr val="FFFFCC"/>
          </a:solidFill>
          <a:ln>
            <a:solidFill>
              <a:srgbClr val="FFC0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2214546" y="3357562"/>
            <a:ext cx="5239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Llegar a pisos altos y escapar de los twisteds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071670" y="2285992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Sobrevivir  el mayor tiempo posible  a la infección del Gardenvew</a:t>
            </a:r>
            <a:endParaRPr lang="es-ES" dirty="0">
              <a:latin typeface="Arial Rounded MT Bold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214546" y="4572008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Conseguir todos los personajes, logros, habilidades y armas</a:t>
            </a:r>
            <a:endParaRPr lang="es-ES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2000240"/>
            <a:ext cx="83045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dirty="0" smtClean="0">
                <a:latin typeface="Arial Rounded MT Bold" pitchFamily="34" charset="0"/>
              </a:rPr>
              <a:t>GANO UNA BOLSA DE AIREE! :D</a:t>
            </a:r>
            <a:endParaRPr lang="es-ES" sz="4000" dirty="0">
              <a:latin typeface="Arial Rounded MT Bold" pitchFamily="34" charset="0"/>
            </a:endParaRPr>
          </a:p>
        </p:txBody>
      </p:sp>
      <p:sp>
        <p:nvSpPr>
          <p:cNvPr id="3" name="2 Elipse">
            <a:hlinkClick r:id="" action="ppaction://hlinkshowjump?jump=endshow"/>
          </p:cNvPr>
          <p:cNvSpPr/>
          <p:nvPr/>
        </p:nvSpPr>
        <p:spPr>
          <a:xfrm>
            <a:off x="3714744" y="3429000"/>
            <a:ext cx="1500198" cy="14287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4071934" y="528638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FIN :v</a:t>
            </a:r>
            <a:endParaRPr lang="es-ES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282" y="1857364"/>
            <a:ext cx="8572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latin typeface="Arial Rounded MT Bold" pitchFamily="34" charset="0"/>
              </a:rPr>
              <a:t>PERDIO POR NO CONOCER NADA  &gt;:v</a:t>
            </a:r>
            <a:endParaRPr lang="es-ES" sz="4000" dirty="0">
              <a:latin typeface="Arial Rounded MT Bold" pitchFamily="34" charset="0"/>
            </a:endParaRPr>
          </a:p>
        </p:txBody>
      </p:sp>
      <p:sp>
        <p:nvSpPr>
          <p:cNvPr id="3" name="2 Elipse">
            <a:hlinkClick r:id="rId2" action="ppaction://hlinksldjump"/>
          </p:cNvPr>
          <p:cNvSpPr/>
          <p:nvPr/>
        </p:nvSpPr>
        <p:spPr>
          <a:xfrm>
            <a:off x="3786182" y="3500438"/>
            <a:ext cx="1500198" cy="1428760"/>
          </a:xfrm>
          <a:prstGeom prst="ellipse">
            <a:avLst/>
          </a:prstGeom>
          <a:solidFill>
            <a:srgbClr val="FFCCCC"/>
          </a:solidFill>
          <a:ln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3786182" y="5214950"/>
            <a:ext cx="1632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 Rounded MT Bold" pitchFamily="34" charset="0"/>
              </a:rPr>
              <a:t>Reintentar :c</a:t>
            </a:r>
            <a:endParaRPr lang="es-ES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185</Words>
  <Application>Microsoft Office PowerPoint</Application>
  <PresentationFormat>Presentación en pantalla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Flujo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9</cp:revision>
  <dcterms:created xsi:type="dcterms:W3CDTF">2025-09-30T22:15:33Z</dcterms:created>
  <dcterms:modified xsi:type="dcterms:W3CDTF">2025-09-30T23:42:36Z</dcterms:modified>
</cp:coreProperties>
</file>